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3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 showGuides="1">
      <p:cViewPr varScale="1">
        <p:scale>
          <a:sx n="96" d="100"/>
          <a:sy n="96" d="100"/>
        </p:scale>
        <p:origin x="100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commentAuthors" Target="commentAuthors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-1" fmla="*/ 0 w 7104888"/>
              <a:gd name="connsiteY0-2" fmla="*/ 0 h 6858000"/>
              <a:gd name="connsiteX1-3" fmla="*/ 5695188 w 7104888"/>
              <a:gd name="connsiteY1-4" fmla="*/ 0 h 6858000"/>
              <a:gd name="connsiteX2-5" fmla="*/ 7104888 w 7104888"/>
              <a:gd name="connsiteY2-6" fmla="*/ 0 h 6858000"/>
              <a:gd name="connsiteX3-7" fmla="*/ 7104888 w 7104888"/>
              <a:gd name="connsiteY3-8" fmla="*/ 6858000 h 6858000"/>
              <a:gd name="connsiteX4-9" fmla="*/ 0 w 7104888"/>
              <a:gd name="connsiteY4-10" fmla="*/ 6858000 h 6858000"/>
              <a:gd name="connsiteX5" fmla="*/ 0 w 7104888"/>
              <a:gd name="connsiteY5" fmla="*/ 0 h 6858000"/>
              <a:gd name="connsiteX0-11" fmla="*/ 10287 w 7115175"/>
              <a:gd name="connsiteY0-12" fmla="*/ 0 h 6858000"/>
              <a:gd name="connsiteX1-13" fmla="*/ 5705475 w 7115175"/>
              <a:gd name="connsiteY1-14" fmla="*/ 0 h 6858000"/>
              <a:gd name="connsiteX2-15" fmla="*/ 7115175 w 7115175"/>
              <a:gd name="connsiteY2-16" fmla="*/ 0 h 6858000"/>
              <a:gd name="connsiteX3-17" fmla="*/ 7115175 w 7115175"/>
              <a:gd name="connsiteY3-18" fmla="*/ 6858000 h 6858000"/>
              <a:gd name="connsiteX4-19" fmla="*/ 10287 w 7115175"/>
              <a:gd name="connsiteY4-20" fmla="*/ 6858000 h 6858000"/>
              <a:gd name="connsiteX5-21" fmla="*/ 0 w 7115175"/>
              <a:gd name="connsiteY5-22" fmla="*/ 5048250 h 6858000"/>
              <a:gd name="connsiteX6" fmla="*/ 10287 w 7115175"/>
              <a:gd name="connsiteY6" fmla="*/ 0 h 6858000"/>
              <a:gd name="connsiteX0-23" fmla="*/ 10287 w 7115175"/>
              <a:gd name="connsiteY0-24" fmla="*/ 0 h 6858000"/>
              <a:gd name="connsiteX1-25" fmla="*/ 5705475 w 7115175"/>
              <a:gd name="connsiteY1-26" fmla="*/ 0 h 6858000"/>
              <a:gd name="connsiteX2-27" fmla="*/ 7115175 w 7115175"/>
              <a:gd name="connsiteY2-28" fmla="*/ 0 h 6858000"/>
              <a:gd name="connsiteX3-29" fmla="*/ 7115175 w 7115175"/>
              <a:gd name="connsiteY3-30" fmla="*/ 6858000 h 6858000"/>
              <a:gd name="connsiteX4-31" fmla="*/ 1533526 w 7115175"/>
              <a:gd name="connsiteY4-32" fmla="*/ 6848475 h 6858000"/>
              <a:gd name="connsiteX5-33" fmla="*/ 10287 w 7115175"/>
              <a:gd name="connsiteY5-34" fmla="*/ 6858000 h 6858000"/>
              <a:gd name="connsiteX6-35" fmla="*/ 0 w 7115175"/>
              <a:gd name="connsiteY6-36" fmla="*/ 5048250 h 6858000"/>
              <a:gd name="connsiteX7" fmla="*/ 10287 w 7115175"/>
              <a:gd name="connsiteY7" fmla="*/ 0 h 6858000"/>
              <a:gd name="connsiteX0-37" fmla="*/ 10287 w 7115175"/>
              <a:gd name="connsiteY0-38" fmla="*/ 0 h 6858000"/>
              <a:gd name="connsiteX1-39" fmla="*/ 5705475 w 7115175"/>
              <a:gd name="connsiteY1-40" fmla="*/ 0 h 6858000"/>
              <a:gd name="connsiteX2-41" fmla="*/ 7115175 w 7115175"/>
              <a:gd name="connsiteY2-42" fmla="*/ 0 h 6858000"/>
              <a:gd name="connsiteX3-43" fmla="*/ 7115175 w 7115175"/>
              <a:gd name="connsiteY3-44" fmla="*/ 6858000 h 6858000"/>
              <a:gd name="connsiteX4-45" fmla="*/ 1533526 w 7115175"/>
              <a:gd name="connsiteY4-46" fmla="*/ 6848475 h 6858000"/>
              <a:gd name="connsiteX5-47" fmla="*/ 0 w 7115175"/>
              <a:gd name="connsiteY5-48" fmla="*/ 5048250 h 6858000"/>
              <a:gd name="connsiteX6-49" fmla="*/ 10287 w 7115175"/>
              <a:gd name="connsiteY6-50" fmla="*/ 0 h 6858000"/>
              <a:gd name="connsiteX0-51" fmla="*/ 0 w 7115175"/>
              <a:gd name="connsiteY0-52" fmla="*/ 5048250 h 6858000"/>
              <a:gd name="connsiteX1-53" fmla="*/ 5705475 w 7115175"/>
              <a:gd name="connsiteY1-54" fmla="*/ 0 h 6858000"/>
              <a:gd name="connsiteX2-55" fmla="*/ 7115175 w 7115175"/>
              <a:gd name="connsiteY2-56" fmla="*/ 0 h 6858000"/>
              <a:gd name="connsiteX3-57" fmla="*/ 7115175 w 7115175"/>
              <a:gd name="connsiteY3-58" fmla="*/ 6858000 h 6858000"/>
              <a:gd name="connsiteX4-59" fmla="*/ 1533526 w 7115175"/>
              <a:gd name="connsiteY4-60" fmla="*/ 6848475 h 6858000"/>
              <a:gd name="connsiteX5-61" fmla="*/ 0 w 7115175"/>
              <a:gd name="connsiteY5-62" fmla="*/ 504825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-1" fmla="*/ 0 w 3571875"/>
              <a:gd name="connsiteY0-2" fmla="*/ 1809750 h 1809750"/>
              <a:gd name="connsiteX1-3" fmla="*/ 1895475 w 3571875"/>
              <a:gd name="connsiteY1-4" fmla="*/ 0 h 1809750"/>
              <a:gd name="connsiteX2-5" fmla="*/ 3571875 w 3571875"/>
              <a:gd name="connsiteY2-6" fmla="*/ 1809750 h 1809750"/>
              <a:gd name="connsiteX3-7" fmla="*/ 0 w 3571875"/>
              <a:gd name="connsiteY3-8" fmla="*/ 1809750 h 1809750"/>
              <a:gd name="connsiteX0-9" fmla="*/ 0 w 3571875"/>
              <a:gd name="connsiteY0-10" fmla="*/ 1809750 h 1809750"/>
              <a:gd name="connsiteX1-11" fmla="*/ 2038350 w 3571875"/>
              <a:gd name="connsiteY1-12" fmla="*/ 0 h 1809750"/>
              <a:gd name="connsiteX2-13" fmla="*/ 3571875 w 3571875"/>
              <a:gd name="connsiteY2-14" fmla="*/ 1809750 h 1809750"/>
              <a:gd name="connsiteX3-15" fmla="*/ 0 w 3571875"/>
              <a:gd name="connsiteY3-16" fmla="*/ 1809750 h 1809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-1" fmla="*/ 0 w 3571875"/>
              <a:gd name="connsiteY0-2" fmla="*/ 4210050 h 4210050"/>
              <a:gd name="connsiteX1-3" fmla="*/ 0 w 3571875"/>
              <a:gd name="connsiteY1-4" fmla="*/ 0 h 4210050"/>
              <a:gd name="connsiteX2-5" fmla="*/ 2028825 w 3571875"/>
              <a:gd name="connsiteY2-6" fmla="*/ 2388394 h 4210050"/>
              <a:gd name="connsiteX3-7" fmla="*/ 3571875 w 3571875"/>
              <a:gd name="connsiteY3-8" fmla="*/ 4210050 h 4210050"/>
              <a:gd name="connsiteX4" fmla="*/ 0 w 3571875"/>
              <a:gd name="connsiteY4" fmla="*/ 4210050 h 4210050"/>
              <a:gd name="connsiteX0-9" fmla="*/ 0 w 3571875"/>
              <a:gd name="connsiteY0-10" fmla="*/ 4210050 h 4210050"/>
              <a:gd name="connsiteX1-11" fmla="*/ 0 w 3571875"/>
              <a:gd name="connsiteY1-12" fmla="*/ 0 h 4210050"/>
              <a:gd name="connsiteX2-13" fmla="*/ 2028825 w 3571875"/>
              <a:gd name="connsiteY2-14" fmla="*/ 2205038 h 4210050"/>
              <a:gd name="connsiteX3-15" fmla="*/ 3571875 w 3571875"/>
              <a:gd name="connsiteY3-16" fmla="*/ 4210050 h 4210050"/>
              <a:gd name="connsiteX4-17" fmla="*/ 0 w 3571875"/>
              <a:gd name="connsiteY4-18" fmla="*/ 4210050 h 4210050"/>
              <a:gd name="connsiteX0-19" fmla="*/ 0 w 3571875"/>
              <a:gd name="connsiteY0-20" fmla="*/ 4210050 h 4210050"/>
              <a:gd name="connsiteX1-21" fmla="*/ 0 w 3571875"/>
              <a:gd name="connsiteY1-22" fmla="*/ 0 h 4210050"/>
              <a:gd name="connsiteX2-23" fmla="*/ 2028825 w 3571875"/>
              <a:gd name="connsiteY2-24" fmla="*/ 2393157 h 4210050"/>
              <a:gd name="connsiteX3-25" fmla="*/ 3571875 w 3571875"/>
              <a:gd name="connsiteY3-26" fmla="*/ 4210050 h 4210050"/>
              <a:gd name="connsiteX4-27" fmla="*/ 0 w 3571875"/>
              <a:gd name="connsiteY4-28" fmla="*/ 4210050 h 4210050"/>
              <a:gd name="connsiteX0-29" fmla="*/ 0 w 3571875"/>
              <a:gd name="connsiteY0-30" fmla="*/ 4210050 h 4210050"/>
              <a:gd name="connsiteX1-31" fmla="*/ 0 w 3571875"/>
              <a:gd name="connsiteY1-32" fmla="*/ 0 h 4210050"/>
              <a:gd name="connsiteX2-33" fmla="*/ 2028825 w 3571875"/>
              <a:gd name="connsiteY2-34" fmla="*/ 2393157 h 4210050"/>
              <a:gd name="connsiteX3-35" fmla="*/ 3571875 w 3571875"/>
              <a:gd name="connsiteY3-36" fmla="*/ 4210050 h 4210050"/>
              <a:gd name="connsiteX4-37" fmla="*/ 0 w 3571875"/>
              <a:gd name="connsiteY4-38" fmla="*/ 4210050 h 4210050"/>
              <a:gd name="connsiteX0-39" fmla="*/ 0 w 3571875"/>
              <a:gd name="connsiteY0-40" fmla="*/ 4210050 h 4210050"/>
              <a:gd name="connsiteX1-41" fmla="*/ 0 w 3571875"/>
              <a:gd name="connsiteY1-42" fmla="*/ 0 h 4210050"/>
              <a:gd name="connsiteX2-43" fmla="*/ 2028825 w 3571875"/>
              <a:gd name="connsiteY2-44" fmla="*/ 2281238 h 4210050"/>
              <a:gd name="connsiteX3-45" fmla="*/ 3571875 w 3571875"/>
              <a:gd name="connsiteY3-46" fmla="*/ 4210050 h 4210050"/>
              <a:gd name="connsiteX4-47" fmla="*/ 0 w 3571875"/>
              <a:gd name="connsiteY4-48" fmla="*/ 4210050 h 4210050"/>
              <a:gd name="connsiteX0-49" fmla="*/ 0 w 3571875"/>
              <a:gd name="connsiteY0-50" fmla="*/ 4210050 h 4210050"/>
              <a:gd name="connsiteX1-51" fmla="*/ 0 w 3571875"/>
              <a:gd name="connsiteY1-52" fmla="*/ 0 h 4210050"/>
              <a:gd name="connsiteX2-53" fmla="*/ 2028825 w 3571875"/>
              <a:gd name="connsiteY2-54" fmla="*/ 2393157 h 4210050"/>
              <a:gd name="connsiteX3-55" fmla="*/ 3571875 w 3571875"/>
              <a:gd name="connsiteY3-56" fmla="*/ 4210050 h 4210050"/>
              <a:gd name="connsiteX4-57" fmla="*/ 0 w 3571875"/>
              <a:gd name="connsiteY4-58" fmla="*/ 4210050 h 4210050"/>
              <a:gd name="connsiteX0-59" fmla="*/ 0 w 3571875"/>
              <a:gd name="connsiteY0-60" fmla="*/ 4210050 h 4210050"/>
              <a:gd name="connsiteX1-61" fmla="*/ 0 w 3571875"/>
              <a:gd name="connsiteY1-62" fmla="*/ 0 h 4210050"/>
              <a:gd name="connsiteX2-63" fmla="*/ 2028825 w 3571875"/>
              <a:gd name="connsiteY2-64" fmla="*/ 2393157 h 4210050"/>
              <a:gd name="connsiteX3-65" fmla="*/ 3571875 w 3571875"/>
              <a:gd name="connsiteY3-66" fmla="*/ 4210050 h 4210050"/>
              <a:gd name="connsiteX4-67" fmla="*/ 0 w 3571875"/>
              <a:gd name="connsiteY4-68" fmla="*/ 4210050 h 4210050"/>
              <a:gd name="connsiteX0-69" fmla="*/ 0 w 3571875"/>
              <a:gd name="connsiteY0-70" fmla="*/ 4210050 h 4210050"/>
              <a:gd name="connsiteX1-71" fmla="*/ 0 w 3571875"/>
              <a:gd name="connsiteY1-72" fmla="*/ 0 h 4210050"/>
              <a:gd name="connsiteX2-73" fmla="*/ 2076450 w 3571875"/>
              <a:gd name="connsiteY2-74" fmla="*/ 2274094 h 4210050"/>
              <a:gd name="connsiteX3-75" fmla="*/ 3571875 w 3571875"/>
              <a:gd name="connsiteY3-76" fmla="*/ 4210050 h 4210050"/>
              <a:gd name="connsiteX4-77" fmla="*/ 0 w 3571875"/>
              <a:gd name="connsiteY4-78" fmla="*/ 4210050 h 4210050"/>
              <a:gd name="connsiteX0-79" fmla="*/ 0 w 3571875"/>
              <a:gd name="connsiteY0-80" fmla="*/ 4210050 h 4210050"/>
              <a:gd name="connsiteX1-81" fmla="*/ 0 w 3571875"/>
              <a:gd name="connsiteY1-82" fmla="*/ 0 h 4210050"/>
              <a:gd name="connsiteX2-83" fmla="*/ 2245519 w 3571875"/>
              <a:gd name="connsiteY2-84" fmla="*/ 2405063 h 4210050"/>
              <a:gd name="connsiteX3-85" fmla="*/ 3571875 w 3571875"/>
              <a:gd name="connsiteY3-86" fmla="*/ 4210050 h 4210050"/>
              <a:gd name="connsiteX4-87" fmla="*/ 0 w 3571875"/>
              <a:gd name="connsiteY4-88" fmla="*/ 4210050 h 4210050"/>
              <a:gd name="connsiteX0-89" fmla="*/ 0 w 3571875"/>
              <a:gd name="connsiteY0-90" fmla="*/ 4210050 h 4210050"/>
              <a:gd name="connsiteX1-91" fmla="*/ 0 w 3571875"/>
              <a:gd name="connsiteY1-92" fmla="*/ 0 h 4210050"/>
              <a:gd name="connsiteX2-93" fmla="*/ 2038350 w 3571875"/>
              <a:gd name="connsiteY2-94" fmla="*/ 2405063 h 4210050"/>
              <a:gd name="connsiteX3-95" fmla="*/ 3571875 w 3571875"/>
              <a:gd name="connsiteY3-96" fmla="*/ 4210050 h 4210050"/>
              <a:gd name="connsiteX4-97" fmla="*/ 0 w 3571875"/>
              <a:gd name="connsiteY4-98" fmla="*/ 4210050 h 4210050"/>
              <a:gd name="connsiteX0-99" fmla="*/ 0 w 3571875"/>
              <a:gd name="connsiteY0-100" fmla="*/ 2433637 h 2433637"/>
              <a:gd name="connsiteX1-101" fmla="*/ 257175 w 3571875"/>
              <a:gd name="connsiteY1-102" fmla="*/ 0 h 2433637"/>
              <a:gd name="connsiteX2-103" fmla="*/ 2038350 w 3571875"/>
              <a:gd name="connsiteY2-104" fmla="*/ 628650 h 2433637"/>
              <a:gd name="connsiteX3-105" fmla="*/ 3571875 w 3571875"/>
              <a:gd name="connsiteY3-106" fmla="*/ 2433637 h 2433637"/>
              <a:gd name="connsiteX4-107" fmla="*/ 0 w 3571875"/>
              <a:gd name="connsiteY4-108" fmla="*/ 2433637 h 2433637"/>
              <a:gd name="connsiteX0-109" fmla="*/ 2382 w 3574257"/>
              <a:gd name="connsiteY0-110" fmla="*/ 1807368 h 1807368"/>
              <a:gd name="connsiteX1-111" fmla="*/ 0 w 3574257"/>
              <a:gd name="connsiteY1-112" fmla="*/ 0 h 1807368"/>
              <a:gd name="connsiteX2-113" fmla="*/ 2040732 w 3574257"/>
              <a:gd name="connsiteY2-114" fmla="*/ 2381 h 1807368"/>
              <a:gd name="connsiteX3-115" fmla="*/ 3574257 w 3574257"/>
              <a:gd name="connsiteY3-116" fmla="*/ 1807368 h 1807368"/>
              <a:gd name="connsiteX4-117" fmla="*/ 2382 w 3574257"/>
              <a:gd name="connsiteY4-118" fmla="*/ 1807368 h 1807368"/>
              <a:gd name="connsiteX0-119" fmla="*/ 2382 w 3574257"/>
              <a:gd name="connsiteY0-120" fmla="*/ 1807368 h 1807368"/>
              <a:gd name="connsiteX1-121" fmla="*/ 0 w 3574257"/>
              <a:gd name="connsiteY1-122" fmla="*/ 0 h 1807368"/>
              <a:gd name="connsiteX2-123" fmla="*/ 1924051 w 3574257"/>
              <a:gd name="connsiteY2-124" fmla="*/ 307181 h 1807368"/>
              <a:gd name="connsiteX3-125" fmla="*/ 3574257 w 3574257"/>
              <a:gd name="connsiteY3-126" fmla="*/ 1807368 h 1807368"/>
              <a:gd name="connsiteX4-127" fmla="*/ 2382 w 3574257"/>
              <a:gd name="connsiteY4-128" fmla="*/ 1807368 h 1807368"/>
              <a:gd name="connsiteX0-129" fmla="*/ 2382 w 3574257"/>
              <a:gd name="connsiteY0-130" fmla="*/ 1809749 h 1809749"/>
              <a:gd name="connsiteX1-131" fmla="*/ 0 w 3574257"/>
              <a:gd name="connsiteY1-132" fmla="*/ 2381 h 1809749"/>
              <a:gd name="connsiteX2-133" fmla="*/ 2038351 w 3574257"/>
              <a:gd name="connsiteY2-134" fmla="*/ 0 h 1809749"/>
              <a:gd name="connsiteX3-135" fmla="*/ 3574257 w 3574257"/>
              <a:gd name="connsiteY3-136" fmla="*/ 1809749 h 1809749"/>
              <a:gd name="connsiteX4-137" fmla="*/ 2382 w 3574257"/>
              <a:gd name="connsiteY4-138" fmla="*/ 1809749 h 1809749"/>
              <a:gd name="connsiteX0-139" fmla="*/ 2382 w 3574257"/>
              <a:gd name="connsiteY0-140" fmla="*/ 1807368 h 1807368"/>
              <a:gd name="connsiteX1-141" fmla="*/ 0 w 3574257"/>
              <a:gd name="connsiteY1-142" fmla="*/ 0 h 1807368"/>
              <a:gd name="connsiteX2-143" fmla="*/ 1640682 w 3574257"/>
              <a:gd name="connsiteY2-144" fmla="*/ 450057 h 1807368"/>
              <a:gd name="connsiteX3-145" fmla="*/ 3574257 w 3574257"/>
              <a:gd name="connsiteY3-146" fmla="*/ 1807368 h 1807368"/>
              <a:gd name="connsiteX4-147" fmla="*/ 2382 w 3574257"/>
              <a:gd name="connsiteY4-148" fmla="*/ 1807368 h 1807368"/>
              <a:gd name="connsiteX0-149" fmla="*/ 2382 w 3574257"/>
              <a:gd name="connsiteY0-150" fmla="*/ 1809749 h 1809749"/>
              <a:gd name="connsiteX1-151" fmla="*/ 0 w 3574257"/>
              <a:gd name="connsiteY1-152" fmla="*/ 2381 h 1809749"/>
              <a:gd name="connsiteX2-153" fmla="*/ 2038351 w 3574257"/>
              <a:gd name="connsiteY2-154" fmla="*/ 0 h 1809749"/>
              <a:gd name="connsiteX3-155" fmla="*/ 3574257 w 3574257"/>
              <a:gd name="connsiteY3-156" fmla="*/ 1809749 h 1809749"/>
              <a:gd name="connsiteX4-157" fmla="*/ 2382 w 3574257"/>
              <a:gd name="connsiteY4-158" fmla="*/ 1809749 h 1809749"/>
              <a:gd name="connsiteX0-159" fmla="*/ 2382 w 3574257"/>
              <a:gd name="connsiteY0-160" fmla="*/ 1807368 h 1807368"/>
              <a:gd name="connsiteX1-161" fmla="*/ 0 w 3574257"/>
              <a:gd name="connsiteY1-162" fmla="*/ 0 h 1807368"/>
              <a:gd name="connsiteX2-163" fmla="*/ 1657351 w 3574257"/>
              <a:gd name="connsiteY2-164" fmla="*/ 230982 h 1807368"/>
              <a:gd name="connsiteX3-165" fmla="*/ 3574257 w 3574257"/>
              <a:gd name="connsiteY3-166" fmla="*/ 1807368 h 1807368"/>
              <a:gd name="connsiteX4-167" fmla="*/ 2382 w 3574257"/>
              <a:gd name="connsiteY4-168" fmla="*/ 1807368 h 1807368"/>
              <a:gd name="connsiteX0-169" fmla="*/ 2382 w 3574257"/>
              <a:gd name="connsiteY0-170" fmla="*/ 1807368 h 1807368"/>
              <a:gd name="connsiteX1-171" fmla="*/ 0 w 3574257"/>
              <a:gd name="connsiteY1-172" fmla="*/ 0 h 1807368"/>
              <a:gd name="connsiteX2-173" fmla="*/ 2040732 w 3574257"/>
              <a:gd name="connsiteY2-174" fmla="*/ 2382 h 1807368"/>
              <a:gd name="connsiteX3-175" fmla="*/ 3574257 w 3574257"/>
              <a:gd name="connsiteY3-176" fmla="*/ 1807368 h 1807368"/>
              <a:gd name="connsiteX4-177" fmla="*/ 2382 w 3574257"/>
              <a:gd name="connsiteY4-178" fmla="*/ 1807368 h 1807368"/>
              <a:gd name="connsiteX0-179" fmla="*/ 2382 w 3574257"/>
              <a:gd name="connsiteY0-180" fmla="*/ 1807368 h 1807368"/>
              <a:gd name="connsiteX1-181" fmla="*/ 0 w 3574257"/>
              <a:gd name="connsiteY1-182" fmla="*/ 0 h 1807368"/>
              <a:gd name="connsiteX2-183" fmla="*/ 1774032 w 3574257"/>
              <a:gd name="connsiteY2-184" fmla="*/ 161925 h 1807368"/>
              <a:gd name="connsiteX3-185" fmla="*/ 3574257 w 3574257"/>
              <a:gd name="connsiteY3-186" fmla="*/ 1807368 h 1807368"/>
              <a:gd name="connsiteX4-187" fmla="*/ 2382 w 3574257"/>
              <a:gd name="connsiteY4-188" fmla="*/ 1807368 h 1807368"/>
              <a:gd name="connsiteX0-189" fmla="*/ 2382 w 3574257"/>
              <a:gd name="connsiteY0-190" fmla="*/ 1807368 h 1807368"/>
              <a:gd name="connsiteX1-191" fmla="*/ 0 w 3574257"/>
              <a:gd name="connsiteY1-192" fmla="*/ 0 h 1807368"/>
              <a:gd name="connsiteX2-193" fmla="*/ 1969294 w 3574257"/>
              <a:gd name="connsiteY2-194" fmla="*/ 21432 h 1807368"/>
              <a:gd name="connsiteX3-195" fmla="*/ 3574257 w 3574257"/>
              <a:gd name="connsiteY3-196" fmla="*/ 1807368 h 1807368"/>
              <a:gd name="connsiteX4-197" fmla="*/ 2382 w 3574257"/>
              <a:gd name="connsiteY4-198" fmla="*/ 1807368 h 1807368"/>
              <a:gd name="connsiteX0-199" fmla="*/ 2382 w 3574257"/>
              <a:gd name="connsiteY0-200" fmla="*/ 1807368 h 1807368"/>
              <a:gd name="connsiteX1-201" fmla="*/ 0 w 3574257"/>
              <a:gd name="connsiteY1-202" fmla="*/ 0 h 1807368"/>
              <a:gd name="connsiteX2-203" fmla="*/ 1819275 w 3574257"/>
              <a:gd name="connsiteY2-204" fmla="*/ 200026 h 1807368"/>
              <a:gd name="connsiteX3-205" fmla="*/ 3574257 w 3574257"/>
              <a:gd name="connsiteY3-206" fmla="*/ 1807368 h 1807368"/>
              <a:gd name="connsiteX4-207" fmla="*/ 2382 w 3574257"/>
              <a:gd name="connsiteY4-208" fmla="*/ 1807368 h 1807368"/>
              <a:gd name="connsiteX0-209" fmla="*/ 2382 w 3574257"/>
              <a:gd name="connsiteY0-210" fmla="*/ 1807368 h 1807368"/>
              <a:gd name="connsiteX1-211" fmla="*/ 0 w 3574257"/>
              <a:gd name="connsiteY1-212" fmla="*/ 0 h 1807368"/>
              <a:gd name="connsiteX2-213" fmla="*/ 2045494 w 3574257"/>
              <a:gd name="connsiteY2-214" fmla="*/ 1 h 1807368"/>
              <a:gd name="connsiteX3-215" fmla="*/ 3574257 w 3574257"/>
              <a:gd name="connsiteY3-216" fmla="*/ 1807368 h 1807368"/>
              <a:gd name="connsiteX4-217" fmla="*/ 2382 w 3574257"/>
              <a:gd name="connsiteY4-218" fmla="*/ 1807368 h 18073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  <a:gd name="connsiteX0-111" fmla="*/ 0 w 3352800"/>
              <a:gd name="connsiteY0-112" fmla="*/ 2002631 h 2002631"/>
              <a:gd name="connsiteX1-113" fmla="*/ 754045 w 3352800"/>
              <a:gd name="connsiteY1-114" fmla="*/ 1468326 h 2002631"/>
              <a:gd name="connsiteX2-115" fmla="*/ 3352800 w 3352800"/>
              <a:gd name="connsiteY2-116" fmla="*/ 0 h 2002631"/>
              <a:gd name="connsiteX3-117" fmla="*/ 3352800 w 3352800"/>
              <a:gd name="connsiteY3-118" fmla="*/ 2002631 h 2002631"/>
              <a:gd name="connsiteX4-119" fmla="*/ 0 w 3352800"/>
              <a:gd name="connsiteY4-120" fmla="*/ 2002631 h 2002631"/>
              <a:gd name="connsiteX0-121" fmla="*/ 0 w 3352800"/>
              <a:gd name="connsiteY0-122" fmla="*/ 534305 h 534305"/>
              <a:gd name="connsiteX1-123" fmla="*/ 754045 w 3352800"/>
              <a:gd name="connsiteY1-124" fmla="*/ 0 h 534305"/>
              <a:gd name="connsiteX2-125" fmla="*/ 3352800 w 3352800"/>
              <a:gd name="connsiteY2-126" fmla="*/ 7687 h 534305"/>
              <a:gd name="connsiteX3-127" fmla="*/ 3352800 w 3352800"/>
              <a:gd name="connsiteY3-128" fmla="*/ 534305 h 534305"/>
              <a:gd name="connsiteX4-129" fmla="*/ 0 w 3352800"/>
              <a:gd name="connsiteY4-130" fmla="*/ 534305 h 534305"/>
              <a:gd name="connsiteX0-131" fmla="*/ 0 w 3352800"/>
              <a:gd name="connsiteY0-132" fmla="*/ 534305 h 534305"/>
              <a:gd name="connsiteX1-133" fmla="*/ 754045 w 3352800"/>
              <a:gd name="connsiteY1-134" fmla="*/ 0 h 534305"/>
              <a:gd name="connsiteX2-135" fmla="*/ 3352800 w 3352800"/>
              <a:gd name="connsiteY2-136" fmla="*/ 7687 h 534305"/>
              <a:gd name="connsiteX3-137" fmla="*/ 3352800 w 3352800"/>
              <a:gd name="connsiteY3-138" fmla="*/ 534305 h 534305"/>
              <a:gd name="connsiteX4-139" fmla="*/ 0 w 3352800"/>
              <a:gd name="connsiteY4-140" fmla="*/ 534305 h 534305"/>
              <a:gd name="connsiteX0-141" fmla="*/ 0 w 3352800"/>
              <a:gd name="connsiteY0-142" fmla="*/ 526618 h 526618"/>
              <a:gd name="connsiteX1-143" fmla="*/ 980611 w 3352800"/>
              <a:gd name="connsiteY1-144" fmla="*/ 93681 h 526618"/>
              <a:gd name="connsiteX2-145" fmla="*/ 3352800 w 3352800"/>
              <a:gd name="connsiteY2-146" fmla="*/ 0 h 526618"/>
              <a:gd name="connsiteX3-147" fmla="*/ 3352800 w 3352800"/>
              <a:gd name="connsiteY3-148" fmla="*/ 526618 h 526618"/>
              <a:gd name="connsiteX4-149" fmla="*/ 0 w 3352800"/>
              <a:gd name="connsiteY4-150" fmla="*/ 526618 h 526618"/>
              <a:gd name="connsiteX0-151" fmla="*/ 0 w 3352800"/>
              <a:gd name="connsiteY0-152" fmla="*/ 526888 h 526888"/>
              <a:gd name="connsiteX1-153" fmla="*/ 744735 w 3352800"/>
              <a:gd name="connsiteY1-154" fmla="*/ 0 h 526888"/>
              <a:gd name="connsiteX2-155" fmla="*/ 3352800 w 3352800"/>
              <a:gd name="connsiteY2-156" fmla="*/ 270 h 526888"/>
              <a:gd name="connsiteX3-157" fmla="*/ 3352800 w 3352800"/>
              <a:gd name="connsiteY3-158" fmla="*/ 526888 h 526888"/>
              <a:gd name="connsiteX4-159" fmla="*/ 0 w 3352800"/>
              <a:gd name="connsiteY4-160" fmla="*/ 526888 h 526888"/>
              <a:gd name="connsiteX0-161" fmla="*/ 0 w 3352800"/>
              <a:gd name="connsiteY0-162" fmla="*/ 526618 h 526618"/>
              <a:gd name="connsiteX1-163" fmla="*/ 811948 w 3352800"/>
              <a:gd name="connsiteY1-164" fmla="*/ 60921 h 526618"/>
              <a:gd name="connsiteX2-165" fmla="*/ 3352800 w 3352800"/>
              <a:gd name="connsiteY2-166" fmla="*/ 0 h 526618"/>
              <a:gd name="connsiteX3-167" fmla="*/ 3352800 w 3352800"/>
              <a:gd name="connsiteY3-168" fmla="*/ 526618 h 526618"/>
              <a:gd name="connsiteX4-169" fmla="*/ 0 w 3352800"/>
              <a:gd name="connsiteY4-170" fmla="*/ 526618 h 526618"/>
              <a:gd name="connsiteX0-171" fmla="*/ 0 w 3352800"/>
              <a:gd name="connsiteY0-172" fmla="*/ 527584 h 527584"/>
              <a:gd name="connsiteX1-173" fmla="*/ 751718 w 3352800"/>
              <a:gd name="connsiteY1-174" fmla="*/ 0 h 527584"/>
              <a:gd name="connsiteX2-175" fmla="*/ 3352800 w 3352800"/>
              <a:gd name="connsiteY2-176" fmla="*/ 966 h 527584"/>
              <a:gd name="connsiteX3-177" fmla="*/ 3352800 w 3352800"/>
              <a:gd name="connsiteY3-178" fmla="*/ 527584 h 527584"/>
              <a:gd name="connsiteX4-179" fmla="*/ 0 w 3352800"/>
              <a:gd name="connsiteY4-180" fmla="*/ 527584 h 527584"/>
              <a:gd name="connsiteX0-181" fmla="*/ 0 w 3352800"/>
              <a:gd name="connsiteY0-182" fmla="*/ 527584 h 527584"/>
              <a:gd name="connsiteX1-183" fmla="*/ 751718 w 3352800"/>
              <a:gd name="connsiteY1-184" fmla="*/ 0 h 527584"/>
              <a:gd name="connsiteX2-185" fmla="*/ 3241069 w 3352800"/>
              <a:gd name="connsiteY2-186" fmla="*/ 94144 h 527584"/>
              <a:gd name="connsiteX3-187" fmla="*/ 3352800 w 3352800"/>
              <a:gd name="connsiteY3-188" fmla="*/ 527584 h 527584"/>
              <a:gd name="connsiteX4-189" fmla="*/ 0 w 3352800"/>
              <a:gd name="connsiteY4-190" fmla="*/ 527584 h 527584"/>
              <a:gd name="connsiteX0-191" fmla="*/ 0 w 3352800"/>
              <a:gd name="connsiteY0-192" fmla="*/ 527584 h 527584"/>
              <a:gd name="connsiteX1-193" fmla="*/ 751718 w 3352800"/>
              <a:gd name="connsiteY1-194" fmla="*/ 0 h 527584"/>
              <a:gd name="connsiteX2-195" fmla="*/ 3352800 w 3352800"/>
              <a:gd name="connsiteY2-196" fmla="*/ 271 h 527584"/>
              <a:gd name="connsiteX3-197" fmla="*/ 3352800 w 3352800"/>
              <a:gd name="connsiteY3-198" fmla="*/ 527584 h 527584"/>
              <a:gd name="connsiteX4-199" fmla="*/ 0 w 3352800"/>
              <a:gd name="connsiteY4-200" fmla="*/ 527584 h 527584"/>
              <a:gd name="connsiteX0-201" fmla="*/ 0 w 3352800"/>
              <a:gd name="connsiteY0-202" fmla="*/ 527313 h 527313"/>
              <a:gd name="connsiteX1-203" fmla="*/ 900984 w 3352800"/>
              <a:gd name="connsiteY1-204" fmla="*/ 97774 h 527313"/>
              <a:gd name="connsiteX2-205" fmla="*/ 3352800 w 3352800"/>
              <a:gd name="connsiteY2-206" fmla="*/ 0 h 527313"/>
              <a:gd name="connsiteX3-207" fmla="*/ 3352800 w 3352800"/>
              <a:gd name="connsiteY3-208" fmla="*/ 527313 h 527313"/>
              <a:gd name="connsiteX4-209" fmla="*/ 0 w 3352800"/>
              <a:gd name="connsiteY4-210" fmla="*/ 527313 h 527313"/>
              <a:gd name="connsiteX0-211" fmla="*/ 0 w 3352800"/>
              <a:gd name="connsiteY0-212" fmla="*/ 527584 h 527584"/>
              <a:gd name="connsiteX1-213" fmla="*/ 748227 w 3352800"/>
              <a:gd name="connsiteY1-214" fmla="*/ 0 h 527584"/>
              <a:gd name="connsiteX2-215" fmla="*/ 3352800 w 3352800"/>
              <a:gd name="connsiteY2-216" fmla="*/ 271 h 527584"/>
              <a:gd name="connsiteX3-217" fmla="*/ 3352800 w 3352800"/>
              <a:gd name="connsiteY3-218" fmla="*/ 527584 h 527584"/>
              <a:gd name="connsiteX4-219" fmla="*/ 0 w 3352800"/>
              <a:gd name="connsiteY4-220" fmla="*/ 527584 h 5275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anose="020B0604020202020204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990" indent="-173990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590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1190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790" indent="-173990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990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185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785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1970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916" y="142616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2198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3" name="8 Rectángulo"/>
          <p:cNvSpPr/>
          <p:nvPr/>
        </p:nvSpPr>
        <p:spPr>
          <a:xfrm>
            <a:off x="5916705" y="5145724"/>
            <a:ext cx="6275295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Directora Administrativa.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  <a:endParaRPr lang="es-MX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actualización: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31/08/2026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/>
        </p:nvGraphicFramePr>
        <p:xfrm>
          <a:off x="1099318" y="1473807"/>
          <a:ext cx="10359930" cy="324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6440"/>
                <a:gridCol w="1140167"/>
                <a:gridCol w="1131964"/>
                <a:gridCol w="1369840"/>
                <a:gridCol w="1369840"/>
                <a:gridCol w="1369840"/>
                <a:gridCol w="1369840"/>
                <a:gridCol w="1861999"/>
              </a:tblGrid>
              <a:tr h="192144">
                <a:tc>
                  <a:txBody>
                    <a:bodyPr/>
                    <a:lstStyle/>
                    <a:p>
                      <a:pPr algn="l" fontAlgn="b"/>
                      <a:r>
                        <a:rPr lang="es-MX" sz="900" u="none" strike="noStrike" dirty="0">
                          <a:effectLst/>
                        </a:rPr>
                        <a:t>Rubro: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s-ES" sz="900" b="1" u="none" strike="noStrike" dirty="0">
                          <a:effectLst/>
                        </a:rPr>
                        <a:t>Artículo 22. Fracción II. El tipo de seguridad social con el que cuentan todas las personas servidoras públicas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93813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Periodo de actualización: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Mensual, con revisión trimestral</a:t>
                      </a:r>
                      <a:endParaRPr lang="es-MX" sz="9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06006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Descripción: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En esta fracción se publicará un listado que  incluya el tipo de seguridad social con el que cuentan todas las personas servidoras públicas pertenecientes al Sujeto Obligado.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581384"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>
                          <a:effectLst/>
                        </a:rPr>
                        <a:t>Ejercicio</a:t>
                      </a:r>
                      <a:endParaRPr lang="es-MX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Fecha de inicio del periodo que se informa (día/mes/año)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Fecha de término del periodo que se informa (día/mes/año)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>
                          <a:effectLst/>
                        </a:rPr>
                        <a:t>Nombre completo de la persona servidora pública (nombre(s) y apellidos)</a:t>
                      </a:r>
                      <a:endParaRPr lang="es-ES" sz="900" b="1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Tipo de seguridad social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Área(s) responsable(s) que genera(n), posee(n),</a:t>
                      </a:r>
                      <a:br>
                        <a:rPr lang="es-MX" sz="900" u="none" strike="noStrike" dirty="0">
                          <a:effectLst/>
                        </a:rPr>
                      </a:br>
                      <a:r>
                        <a:rPr lang="es-MX" sz="900" u="none" strike="noStrike" dirty="0">
                          <a:effectLst/>
                        </a:rPr>
                        <a:t>publica(n) y actualiza(n) la información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900" u="none" strike="noStrike" dirty="0">
                          <a:effectLst/>
                        </a:rPr>
                        <a:t>Fecha de actualización de la</a:t>
                      </a:r>
                      <a:br>
                        <a:rPr lang="es-ES" sz="900" u="none" strike="noStrike" dirty="0">
                          <a:effectLst/>
                        </a:rPr>
                      </a:br>
                      <a:r>
                        <a:rPr lang="es-ES" sz="900" u="none" strike="noStrike" dirty="0">
                          <a:effectLst/>
                        </a:rPr>
                        <a:t>información (día/mes/año)</a:t>
                      </a:r>
                      <a:endParaRPr lang="es-ES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MX" sz="900" u="none" strike="noStrike" dirty="0">
                          <a:effectLst/>
                        </a:rPr>
                        <a:t>Nota (espacio para observaciones)</a:t>
                      </a:r>
                      <a:endParaRPr lang="es-MX" sz="900" b="1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ctr"/>
                </a:tc>
              </a:tr>
              <a:tr h="1875453"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/>
                        </a:rPr>
                        <a:t>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01/08/2026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31/08/2026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No aplica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Consultorios médicos municipales.                         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 dirty="0">
                          <a:effectLst/>
                        </a:rPr>
                        <a:t>Dirección Administrativa 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900" u="none" strike="noStrike">
                          <a:effectLst/>
                        </a:rPr>
                        <a:t>31/08/2026</a:t>
                      </a:r>
                      <a:endParaRPr lang="es-MX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ES" sz="900" u="none" strike="noStrike" dirty="0">
                          <a:effectLst/>
                        </a:rPr>
                        <a:t>De conformidad con el Capítulo III, Sección I denominado de la Información Reservada, en el artículo 79 fracciones I, IV,  VII y XIV de la Ley de Transparencia y Acceso a la Información Pública del Estado de Coahuila de Zaragoza, me permito informar que los nombres de los servidores públicos es información reservada por materia de seguridad de acuerdo con las funciones y atribuciones de la Comisaría de Seguridad y Protección Ciudadana. </a:t>
                      </a:r>
                      <a:endParaRPr lang="es-ES" sz="900" b="0" i="0" u="none" strike="noStrike" dirty="0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5955" marR="5955" marT="5955" marB="0"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0</TotalTime>
  <Words>3513</Words>
  <Application>WPS Presentation</Application>
  <PresentationFormat>Panorámica</PresentationFormat>
  <Paragraphs>86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4" baseType="lpstr">
      <vt:lpstr>Arial</vt:lpstr>
      <vt:lpstr>SimSun</vt:lpstr>
      <vt:lpstr>Wingdings</vt:lpstr>
      <vt:lpstr>Tunga</vt:lpstr>
      <vt:lpstr>Segoe Print</vt:lpstr>
      <vt:lpstr>Aptos Narrow</vt:lpstr>
      <vt:lpstr>Segoe UI Variable Display</vt:lpstr>
      <vt:lpstr>Franklin Gothic Book</vt:lpstr>
      <vt:lpstr>Microsoft YaHei</vt:lpstr>
      <vt:lpstr>Arial Unicode MS</vt:lpstr>
      <vt:lpstr>Franklin Gothic Medium</vt:lpstr>
      <vt:lpstr>Calibri</vt:lpstr>
      <vt:lpstr>Ángulos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</cp:lastModifiedBy>
  <cp:revision>148</cp:revision>
  <cp:lastPrinted>2018-02-13T17:09:00Z</cp:lastPrinted>
  <dcterms:created xsi:type="dcterms:W3CDTF">2018-02-03T22:13:00Z</dcterms:created>
  <dcterms:modified xsi:type="dcterms:W3CDTF">2026-08-27T15:34:53Z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07F954DCA88F4821998619904F063477_12</vt:lpwstr>
  </property>
  <property fmtid="{D5CDD505-2E9C-101B-9397-08002B2CF9AE}" pid="3" name="KSOProductBuildVer">
    <vt:lpwstr>3082-12.1.0.28485</vt:lpwstr>
  </property>
</Properties>
</file>